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638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097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9375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2649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30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188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37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937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381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724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68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3F9B0-E24C-4078-BCDC-37465EBAEEDB}" type="datetimeFigureOut">
              <a:rPr lang="en-US" smtClean="0"/>
              <a:t>12/3/2020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D93F7CC-99FB-49CF-AF5C-54569FBA2E6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230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E2254-CF85-4DD7-A524-538FF596ED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TRAINING OUTLINE.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92DC47-AB80-4C29-8425-6C4D434885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Topic; communication strategies in an organization. </a:t>
            </a:r>
          </a:p>
        </p:txBody>
      </p:sp>
    </p:spTree>
    <p:extLst>
      <p:ext uri="{BB962C8B-B14F-4D97-AF65-F5344CB8AC3E}">
        <p14:creationId xmlns:p14="http://schemas.microsoft.com/office/powerpoint/2010/main" val="964818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605D-2FBD-4ECE-8BED-8EF440D2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31CC0-ACCC-48F7-8B35-0CE2280EEE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Human resource needs to be regularly developed for maximum labor productivity.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Areas of weakness in the organization should be identified for responsive training.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will be training the employees on effective communication in an organization.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training will address the strategies and channels that promote efficiency in communication.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28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C360-BE81-4C46-944B-0F4AA6F5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organization.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62CB0-790A-4721-8D2A-80B5BEBA6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will be undertaken by all the employees in every department.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Will entail a one-day seminar and workshop.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will provide the learning resources and pamphlets to take home.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will be conducted through the assistance of the heads of departments.</a:t>
            </a:r>
          </a:p>
          <a:p>
            <a:pPr mar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be conducted in phases each cohort on its own day.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35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8042-A788-4D69-A58F-45ED20646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resources.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7E7B8-38E2-4BF0-96C0-20DA370FD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budget will be presented to the management early enough for approval.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resources acquired before the training day.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training will ensure every employee acquires the skills necessary for effective communication.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Training will be conducted within the organization.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3802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E4562-E652-4CB9-A918-092B417C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A8FDD-FE36-450B-939E-3005F16B8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essentials.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Types of communication.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Organizational communication.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Barriers to effective communication.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571A43-DE1A-4F64-9551-3530DD96B5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645" y="1983105"/>
            <a:ext cx="455295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1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A6EFA-3677-4FA8-A32A-E5E57C45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training.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B4838-811D-41C9-ADAA-309531678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Equips employees with skills to promote effective communication.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Employees can communicate effectively with clients and other employees.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Enables effective teamwork in the organization.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Promotes personal development for the employees.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77254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</TotalTime>
  <Words>225</Words>
  <Application>Microsoft Office PowerPoint</Application>
  <PresentationFormat>Widescreen</PresentationFormat>
  <Paragraphs>28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Gill Sans MT</vt:lpstr>
      <vt:lpstr>Times New Roman</vt:lpstr>
      <vt:lpstr>Gallery</vt:lpstr>
      <vt:lpstr>TRAINING OUTLINE.</vt:lpstr>
      <vt:lpstr>Introduction.</vt:lpstr>
      <vt:lpstr>Training organization. </vt:lpstr>
      <vt:lpstr>Training resources. </vt:lpstr>
      <vt:lpstr>Content.</vt:lpstr>
      <vt:lpstr>Importance of training.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OUTLINE.</dc:title>
  <dc:creator>Joseph Kanyi</dc:creator>
  <cp:lastModifiedBy>Joseph Kanyi</cp:lastModifiedBy>
  <cp:revision>2</cp:revision>
  <dcterms:created xsi:type="dcterms:W3CDTF">2020-12-03T17:42:27Z</dcterms:created>
  <dcterms:modified xsi:type="dcterms:W3CDTF">2020-12-03T17:58:01Z</dcterms:modified>
</cp:coreProperties>
</file>